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DF"/>
    <a:srgbClr val="007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2"/>
    <p:restoredTop sz="96405"/>
  </p:normalViewPr>
  <p:slideViewPr>
    <p:cSldViewPr snapToGrid="0" snapToObjects="1">
      <p:cViewPr varScale="1">
        <p:scale>
          <a:sx n="142" d="100"/>
          <a:sy n="142" d="100"/>
        </p:scale>
        <p:origin x="20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B6A6-A992-E64F-A531-7F46EE4DC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6AAEE-D3B7-9A4B-A8B7-235DB2E6C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24853A-ECEF-414F-B778-B90BEE934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03523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6C22A4-771C-BF48-9DE2-018304E4C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35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0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A620-A52E-7944-B6CB-192CF6F6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B5FAE-AB93-0648-958D-6FBE5ED24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E8383-2DB4-EC42-8773-DE53CC9B2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4A154-E677-0547-9E12-D7FF14DB5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9F5F7-6844-4B4E-AF9F-0B173E18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934D8-68F6-FB46-BB17-13900E0E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0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1618A-54EE-C241-B49F-4A0D986B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6EF8F-AF71-8D4D-8DD0-F90B1BEA4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30092-C28D-004F-B867-FA7647ECD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A505E-BD38-2D46-8F9F-EDA2EDB9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CC65C-0F8E-6749-8E42-214FF49D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362F1-31D3-0344-9333-95A40978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969E-77B5-DC49-947A-7E262731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6FDA6-C55B-E141-B77E-5B71A6C49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E9E8-5D6E-564C-8B9E-9DF197B7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A2C0A-9212-DD48-A395-3786B82B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D77DD-7681-EB41-939E-4AD2A21E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E4A13A-744B-1242-8279-51565640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1F517-65DD-1D40-BD59-487D65635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3908D-6935-3E4B-9C7B-88569396A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F7302-2BA2-B042-8B54-1486F459C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96BD5-CACB-5346-9B36-E8B5E9728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1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DF986-DD26-6646-806F-AB70D41F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415A2-97B8-574D-A6BF-5DB190BC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0CE7165-4101-984C-93ED-E6EA70055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03523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DF5AE9F-A07C-7A40-9A4B-986EF02ED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35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2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8C6F-0F9E-3844-BB87-73B7320AF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A148A-C198-8448-A50D-E98DDE6CE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43878-9832-8F48-BA8A-916983FC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9A83B-9EA6-0244-AE2E-4168F04E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DB76E-9C3E-7645-A185-DE0E0A37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E9513-91FD-414E-AC63-DA7EE47F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EB4CD-26C0-6441-BC83-B76783AC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62EE-27AA-1F42-9949-F17D0499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62F41-0C25-7941-9F5E-C7BD199F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6C40-8FCC-6549-8806-8CAFBD27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1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68816-AA13-CE45-8DE8-A084BA935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ED8DC-3892-D542-A3C7-8B3C4D3FE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101C0-CA07-6A4E-80F0-59B761BE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F59AF-632B-2E45-9445-C699C294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E4049-75B9-D245-A3BB-327AC1E4B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0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3165D-79D1-E543-AF6A-4015AD73D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9E6A6-1054-B043-B6A9-318A74940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E14EE-A62B-3347-AB6B-100D30B31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95AEE-7211-8641-BE0B-51501596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03731-C7FD-3C4C-968D-48AD833B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FA74D-B97B-C94C-B2BD-EC85C03A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9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AA15A-CDE2-A84D-8273-EB7998E99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86720-EC0E-CA4A-B21C-3B58F487F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0CBC9-6088-FE40-95EA-66B49E61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DB593-98E7-EF4F-877F-F669680E8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F667A-94BA-4B43-AC55-A6CEEC489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ECBDE-8574-0E41-84DB-1BB022CE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A9FA1-877A-F140-8066-1F4E6998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47D46-2413-114B-A870-06A94B18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E769B-F3D7-4C4D-BA7D-83A1F866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B12155-926B-6B46-BCE3-136044ED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E394A-5413-8B4A-A2D4-8DBC2DEE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CA6D7-F02E-6143-9249-63E0FE76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3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D5BFBC-1F1B-0642-BED6-DB95BD3CE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5E0-D4D9-224E-BF8A-64CFEDDBBAF9}" type="datetimeFigureOut">
              <a:rPr lang="en-US" smtClean="0"/>
              <a:t>3/4/24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A141B-F23E-FD41-8DB2-99453B89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905BC-849D-A146-A2FA-363DEC8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EC31-2EB9-1A41-B210-03FCCFF8A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3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9069AF8-4583-5841-8D4A-FDBEEAF46D0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00385D"/>
              </a:gs>
              <a:gs pos="0">
                <a:srgbClr val="009FD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6C00E0C-40FC-8844-A3F5-A7E41654B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03523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86A2E7-4D87-284A-A9E2-1B4984BB8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35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B79C02-6302-9668-02F0-862CBA9074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24617" y="636494"/>
            <a:ext cx="3742765" cy="374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2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A31212-A99C-D34D-9B91-5E3AAA42B2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20000"/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10807" r="4044" b="10807"/>
          <a:stretch/>
        </p:blipFill>
        <p:spPr>
          <a:xfrm>
            <a:off x="3796759" y="1"/>
            <a:ext cx="8395241" cy="6858000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386366-4544-A749-B0D2-58EDF5B53571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gradFill flip="none" rotWithShape="1">
            <a:gsLst>
              <a:gs pos="100000">
                <a:srgbClr val="00385D"/>
              </a:gs>
              <a:gs pos="0">
                <a:srgbClr val="009FD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E1BE4-1B59-9D4D-9B17-9F350543E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A488B-1DFB-9A45-BF6B-8A803E875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1191-C893-3846-9ED7-42F2B3C48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03523" y="6099048"/>
            <a:ext cx="2743200" cy="190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5E0-D4D9-224E-BF8A-64CFEDDBBAF9}" type="datetimeFigureOut">
              <a:rPr lang="en-US" smtClean="0"/>
              <a:pPr/>
              <a:t>3/4/24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3D2D8-A772-7845-8AF4-6634C79AE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352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1AEC31-2EB9-1A41-B210-03FCCFF8A8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3E13C8-77D4-0944-ABBF-0DC51D42975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0331" y="6085892"/>
            <a:ext cx="2034988" cy="87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84F5057-6B7C-A348-89A1-1D8A2EE67E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ED91F042-19E4-4440-AC1B-793CB3FD7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2020-07-14T16:14:00Z</dcterms:created>
  <dcterms:modified xsi:type="dcterms:W3CDTF">2024-03-04T20:57:32Z</dcterms:modified>
</cp:coreProperties>
</file>